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86" r:id="rId2"/>
    <p:sldId id="257" r:id="rId3"/>
    <p:sldId id="258" r:id="rId4"/>
    <p:sldId id="261" r:id="rId5"/>
    <p:sldId id="262" r:id="rId6"/>
    <p:sldId id="264" r:id="rId7"/>
    <p:sldId id="265" r:id="rId8"/>
    <p:sldId id="266" r:id="rId9"/>
    <p:sldId id="263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83" r:id="rId22"/>
    <p:sldId id="284" r:id="rId23"/>
    <p:sldId id="279" r:id="rId24"/>
    <p:sldId id="280" r:id="rId25"/>
    <p:sldId id="281" r:id="rId26"/>
    <p:sldId id="282" r:id="rId27"/>
    <p:sldId id="26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2509"/>
    <p:restoredTop sz="95940"/>
  </p:normalViewPr>
  <p:slideViewPr>
    <p:cSldViewPr snapToGrid="0" snapToObjects="1">
      <p:cViewPr varScale="1">
        <p:scale>
          <a:sx n="111" d="100"/>
          <a:sy n="111" d="100"/>
        </p:scale>
        <p:origin x="24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158A32-F9B3-6440-8997-6CA37ED1166E}" type="datetimeFigureOut">
              <a:rPr lang="en-US" smtClean="0"/>
              <a:t>10/24/21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47B0A0-73F6-1643-8B28-3059EB24E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504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7B0A0-73F6-1643-8B28-3059EB24E95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2428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7B0A0-73F6-1643-8B28-3059EB24E95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9991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7B0A0-73F6-1643-8B28-3059EB24E95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1585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7B0A0-73F6-1643-8B28-3059EB24E95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785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7B0A0-73F6-1643-8B28-3059EB24E95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216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7B0A0-73F6-1643-8B28-3059EB24E95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953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7B0A0-73F6-1643-8B28-3059EB24E95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4094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7B0A0-73F6-1643-8B28-3059EB24E95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222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7B0A0-73F6-1643-8B28-3059EB24E95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0782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7B0A0-73F6-1643-8B28-3059EB24E95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3563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7B0A0-73F6-1643-8B28-3059EB24E95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1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7B0A0-73F6-1643-8B28-3059EB24E95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2478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7B0A0-73F6-1643-8B28-3059EB24E95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8669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7B0A0-73F6-1643-8B28-3059EB24E95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0419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7B0A0-73F6-1643-8B28-3059EB24E95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405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7B0A0-73F6-1643-8B28-3059EB24E95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0872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7B0A0-73F6-1643-8B28-3059EB24E95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0607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7B0A0-73F6-1643-8B28-3059EB24E95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185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7B0A0-73F6-1643-8B28-3059EB24E95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26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7B0A0-73F6-1643-8B28-3059EB24E95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648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7B0A0-73F6-1643-8B28-3059EB24E95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636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7B0A0-73F6-1643-8B28-3059EB24E9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935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7B0A0-73F6-1643-8B28-3059EB24E95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237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7B0A0-73F6-1643-8B28-3059EB24E95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86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7B0A0-73F6-1643-8B28-3059EB24E95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63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7B0A0-73F6-1643-8B28-3059EB24E95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370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2337A-4EB8-5F4B-B03C-CFFA948FFB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04AFC7-5855-ED4D-926C-9C92C0F7FA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3839B1B-A51C-AD4D-A86A-B146F0048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5655734"/>
            <a:ext cx="838200" cy="1065742"/>
          </a:xfrm>
        </p:spPr>
        <p:txBody>
          <a:bodyPr/>
          <a:lstStyle>
            <a:lvl1pPr>
              <a:defRPr sz="3600" b="1">
                <a:latin typeface="American Typewriter" panose="02090604020004020304" pitchFamily="18" charset="77"/>
              </a:defRPr>
            </a:lvl1pPr>
          </a:lstStyle>
          <a:p>
            <a:fld id="{C72F38D5-0894-2F42-B1F2-6A9D8ED3255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149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502C-6E44-4747-93AA-1DE4F396D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0C1786-1D8A-7049-B3C5-4E5BF5EBBB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70216E-7F36-0A45-A60B-0E272DF12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B2E03-8D94-F94D-B8B0-4683D1CFC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C5AED-5A7B-804E-8083-35B250A67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38D5-0894-2F42-B1F2-6A9D8ED32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324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98DC9A-622A-3A48-97F0-1B1E4CA19C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E098C-4C9C-3142-A307-BE91013E90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70527E-E58F-2D4A-A88B-87B9AE935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187F6-D5D9-1743-9601-704B124DC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56B35-C028-ED4F-BE9A-647D0387E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38D5-0894-2F42-B1F2-6A9D8ED32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656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94DDE-3477-6744-A5D1-13AB683D4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5200" y="0"/>
            <a:ext cx="7687733" cy="685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C5BB85-F034-0E46-B263-E9125E319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5655734"/>
            <a:ext cx="838200" cy="1065742"/>
          </a:xfrm>
        </p:spPr>
        <p:txBody>
          <a:bodyPr/>
          <a:lstStyle>
            <a:lvl1pPr>
              <a:defRPr sz="3600" b="1">
                <a:latin typeface="American Typewriter" panose="02090604020004020304" pitchFamily="18" charset="77"/>
              </a:defRPr>
            </a:lvl1pPr>
          </a:lstStyle>
          <a:p>
            <a:fld id="{C72F38D5-0894-2F42-B1F2-6A9D8ED3255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223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EE027-5C14-604C-8B9F-68BE57ED5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3EE5D-9F44-CC40-BAB7-B51E22FB8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02EBEE-E4BF-5742-81A1-EC63E9B36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5F929-63DB-A447-B370-57F0FA114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7E15A-6A6F-BD4A-BF37-B2E2A1059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38D5-0894-2F42-B1F2-6A9D8ED32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283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54693-297A-0A4E-834A-DF40C3DBA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45C95-D2B2-514F-9A64-A4B2E5E2D5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877C6C-2EAD-0F48-B503-09054F19C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E40231-EF6C-A947-BC64-75AA4B993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4DC1A0-A2CB-734E-BB4A-FC343AD57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BBF6CD-A74A-4249-A8F0-585344549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38D5-0894-2F42-B1F2-6A9D8ED32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2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42544-E384-D049-BBAE-D945F094A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E6F866-C06D-7342-B823-3288B1A24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CB5C6A-04DC-5C4A-886C-23294B64D4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78F8DA-5962-9B4B-A2EA-46DF09AA63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411912-1313-B749-B12C-64E88E2C4C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674412-5950-FF49-B93F-B41FE3988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9E0EA0-FF57-354E-9097-3E48EE893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2E6B58-23B7-FC4F-BFEE-2BD0EBCA0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38D5-0894-2F42-B1F2-6A9D8ED32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758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16565-F93D-D441-9C3D-04C7219D6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8396D0-804A-CF4E-B3FC-7018A3623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DCA315-2964-7644-B29C-5A6CBD6EB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A44CEA-04FF-5347-8DE0-DB11425F6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38D5-0894-2F42-B1F2-6A9D8ED32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221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414866-4FF8-1748-B53A-2F67B6F8A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38BAC2-44F3-A842-BCB8-8C322148E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4B505B-57A3-7F4B-891D-01EC87B9B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38D5-0894-2F42-B1F2-6A9D8ED32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119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7DBB3-104C-BE45-903E-9ED2745CA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26CCD1-1307-9642-8809-4DDFFFDB1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AA356E-1661-1F44-A55F-348EFD316B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A0677D-9D49-C24F-87C2-42FFCB659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A7EDAD-01EA-7F4E-9258-2D91BF39D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06BD32-1006-E542-AAEC-588D99186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38D5-0894-2F42-B1F2-6A9D8ED32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37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9AC7F-90B9-1C49-BB29-31143D357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D419E6-8319-254E-960E-9E2B35D87A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22593B-7C6E-B84F-98FF-A3C95FA5E5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DD5A4A-5446-6B4B-B6F1-EE5C7A5FB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556562-9737-7B42-AB84-593B241E5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C357A6-DC9A-D244-B6B1-BC9508CF9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38D5-0894-2F42-B1F2-6A9D8ED32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242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1EBAA9-54A2-4A4A-8D52-29E2EBEAA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3886E6-76D5-1E47-8E5E-4F1B3716F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16BA92-905D-2545-8D6E-E8072F4346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FC20E-B152-4549-86FF-109054252A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BA19E-ECE0-DB4C-9220-158B17168E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F38D5-0894-2F42-B1F2-6A9D8ED32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29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rhetorstoolbox.com/2018/12/22/25-creative-argument-writing-prompts-for-middle-and-high-school-students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teacherspayteachers.com/Store/The-Rhetors-Toolbox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FC7D0E-3B6F-1F4D-B5F6-92403311C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38D5-0894-2F42-B1F2-6A9D8ED3255E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4" name="Content Placeholder 3" descr="A picture containing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EFDF793A-C6CD-B041-BBD9-F292088948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/>
          <a:stretch/>
        </p:blipFill>
        <p:spPr>
          <a:xfrm>
            <a:off x="402299" y="803787"/>
            <a:ext cx="5247430" cy="5247430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DFC0EF53-1F09-1641-8031-8F6925A826A2}"/>
              </a:ext>
            </a:extLst>
          </p:cNvPr>
          <p:cNvSpPr txBox="1">
            <a:spLocks/>
          </p:cNvSpPr>
          <p:nvPr/>
        </p:nvSpPr>
        <p:spPr>
          <a:xfrm>
            <a:off x="5808133" y="2041866"/>
            <a:ext cx="5545667" cy="36138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200" dirty="0">
                <a:latin typeface="American Typewriter" panose="02090604020004020304" pitchFamily="18" charset="77"/>
              </a:rPr>
              <a:t>Rhetor’s Toolbox</a:t>
            </a:r>
          </a:p>
          <a:p>
            <a:endParaRPr lang="en-US" dirty="0">
              <a:latin typeface="American Typewriter" panose="02090604020004020304" pitchFamily="18" charset="77"/>
              <a:hlinkClick r:id="rId3"/>
            </a:endParaRPr>
          </a:p>
          <a:p>
            <a:pPr marL="0" indent="0">
              <a:buNone/>
            </a:pPr>
            <a:r>
              <a:rPr lang="en-US" dirty="0">
                <a:latin typeface="American Typewriter" panose="02090604020004020304" pitchFamily="18" charset="77"/>
                <a:hlinkClick r:id="rId3"/>
              </a:rPr>
              <a:t>25 Creative Writing Argument Prompts</a:t>
            </a:r>
            <a:endParaRPr lang="en-US" dirty="0">
              <a:latin typeface="American Typewriter" panose="02090604020004020304" pitchFamily="18" charset="77"/>
            </a:endParaRP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>
                <a:latin typeface="American Typewriter" panose="02090604020004020304" pitchFamily="18" charset="77"/>
              </a:rPr>
              <a:t>Great visual prompts that work well as Bell Ringers. This gifted, but anonymous, Colorado teacher offers free materials on the website and sells even more on </a:t>
            </a:r>
            <a:r>
              <a:rPr lang="en-US" sz="2000" dirty="0">
                <a:latin typeface="American Typewriter" panose="02090604020004020304" pitchFamily="18" charset="77"/>
                <a:hlinkClick r:id="rId5"/>
              </a:rPr>
              <a:t>Teachers Pay Teachers</a:t>
            </a:r>
            <a:r>
              <a:rPr lang="en-US" sz="2000" dirty="0">
                <a:latin typeface="American Typewriter" panose="02090604020004020304" pitchFamily="18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014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189C8D72-9E33-8946-B170-5011535CBE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90019" y="0"/>
            <a:ext cx="6858000" cy="685800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4E7045-C6B5-A348-89AE-C78A1BFE2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38D5-0894-2F42-B1F2-6A9D8ED3255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916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971146CA-9A08-724D-8811-528ABFB89D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90019" y="0"/>
            <a:ext cx="6858000" cy="685800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7C1976-A4D9-FC43-A38F-6C5AE8150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38D5-0894-2F42-B1F2-6A9D8ED3255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994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F6340C06-1C39-1F41-9AD6-CADCFA9AC1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90019" y="0"/>
            <a:ext cx="6858000" cy="685800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F8ACF0-567B-354C-B17B-99B5E505F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38D5-0894-2F42-B1F2-6A9D8ED3255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442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and a child&#10;&#10;Description automatically generated with low confidence">
            <a:extLst>
              <a:ext uri="{FF2B5EF4-FFF2-40B4-BE49-F238E27FC236}">
                <a16:creationId xmlns:a16="http://schemas.microsoft.com/office/drawing/2014/main" id="{CA00E40F-BB3F-9247-A0B0-D48E19E861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90019" y="0"/>
            <a:ext cx="6858000" cy="685800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956B0B-E51A-534D-9ED9-1A179A6E8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38D5-0894-2F42-B1F2-6A9D8ED3255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51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5FE97ABA-11AF-184E-A3C9-72DDE1BACD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90019" y="0"/>
            <a:ext cx="6858000" cy="685800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BE5111-0AF5-634B-9646-1E4C89F89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38D5-0894-2F42-B1F2-6A9D8ED3255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69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B9728886-636A-7544-810D-99C367627E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90019" y="0"/>
            <a:ext cx="6858000" cy="685800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F81B22-938E-DA40-9911-8ABB4C1FE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38D5-0894-2F42-B1F2-6A9D8ED3255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566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9A31A9F1-C1C9-5141-8A2B-AE1A2319F1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90019" y="0"/>
            <a:ext cx="6858000" cy="685800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B68478-75A6-6641-82F2-08DEF984A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38D5-0894-2F42-B1F2-6A9D8ED3255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90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0982AA-A413-6C4D-8436-239C8D9DF7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90019" y="0"/>
            <a:ext cx="6858000" cy="685800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AB0429-2DEE-A04C-B152-13D0F706D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38D5-0894-2F42-B1F2-6A9D8ED3255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281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wearing a garment&#10;&#10;Description automatically generated with medium confidence">
            <a:extLst>
              <a:ext uri="{FF2B5EF4-FFF2-40B4-BE49-F238E27FC236}">
                <a16:creationId xmlns:a16="http://schemas.microsoft.com/office/drawing/2014/main" id="{A3C9C61B-E5C3-DA4F-A5D6-8498EB76E9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90019" y="0"/>
            <a:ext cx="6858000" cy="685800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84087E-C91C-EA41-8545-625DD349C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38D5-0894-2F42-B1F2-6A9D8ED3255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16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3F04CBF1-C2F9-2F45-AD94-EF62C3A744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90019" y="0"/>
            <a:ext cx="6858000" cy="685800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08B082-9CF1-FB41-8A86-82AD1D1AF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38D5-0894-2F42-B1F2-6A9D8ED3255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6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0489E3A7-9C86-8643-9037-C1C7B2AE1D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0243" y="18662"/>
            <a:ext cx="6818318" cy="6818318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E49720-8FDE-1A4D-A5AF-55D88FF50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457598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hild kicking a football ball&#10;&#10;Description automatically generated with medium confidence">
            <a:extLst>
              <a:ext uri="{FF2B5EF4-FFF2-40B4-BE49-F238E27FC236}">
                <a16:creationId xmlns:a16="http://schemas.microsoft.com/office/drawing/2014/main" id="{3AE681D8-1256-274F-B90D-A30BBBE827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90019" y="0"/>
            <a:ext cx="6858000" cy="685800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C4F5BD-E3F1-2543-85E3-9C72E27A2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38D5-0894-2F42-B1F2-6A9D8ED3255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685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CDCDB0F9-154A-D04E-B334-F76D7F7BA8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90019" y="0"/>
            <a:ext cx="6858000" cy="685800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C4F5BD-E3F1-2543-85E3-9C72E27A2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38D5-0894-2F42-B1F2-6A9D8ED3255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670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Logo&#10;&#10;Description automatically generated with medium confidence">
            <a:extLst>
              <a:ext uri="{FF2B5EF4-FFF2-40B4-BE49-F238E27FC236}">
                <a16:creationId xmlns:a16="http://schemas.microsoft.com/office/drawing/2014/main" id="{0C4BE11C-DA32-EC43-90EA-0DA15F3FC7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90019" y="0"/>
            <a:ext cx="6858000" cy="685800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C4F5BD-E3F1-2543-85E3-9C72E27A2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38D5-0894-2F42-B1F2-6A9D8ED3255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7494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F4DCD26-F795-734A-BA2E-0A42E377FA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90019" y="0"/>
            <a:ext cx="6858000" cy="685800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C93F5D-A663-3448-AE4E-452CC94E2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38D5-0894-2F42-B1F2-6A9D8ED3255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3579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9B845043-EBD5-134C-8039-ECEF1AA8DE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90019" y="0"/>
            <a:ext cx="6858000" cy="685800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7C7064-7D26-184A-921E-8B0E84092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38D5-0894-2F42-B1F2-6A9D8ED3255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9793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9EA7DCCF-13C5-7949-B3C2-F02E15076D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90019" y="0"/>
            <a:ext cx="6858000" cy="685800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3DB647-15FD-E947-9E1F-394DA228E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38D5-0894-2F42-B1F2-6A9D8ED3255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0205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5759D049-EE71-6F4A-B6AD-25FFAD980E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90019" y="0"/>
            <a:ext cx="6858000" cy="685800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3CE5C3-3372-AC4C-8E29-6C8543354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38D5-0894-2F42-B1F2-6A9D8ED3255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454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EF674-60EB-314B-ADE3-BFE52E80A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4782" y="0"/>
            <a:ext cx="8488418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5FEE43-6F23-8440-B627-49A9F08E3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38D5-0894-2F42-B1F2-6A9D8ED3255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95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25B2C8E8-259C-BC4E-A6B3-CC130B12C9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87675" y="0"/>
            <a:ext cx="6858000" cy="6858000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EEB1E-0AF5-1143-81EE-7D8B87AA4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38D5-0894-2F42-B1F2-6A9D8ED325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089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person&#10;&#10;Description automatically generated">
            <a:extLst>
              <a:ext uri="{FF2B5EF4-FFF2-40B4-BE49-F238E27FC236}">
                <a16:creationId xmlns:a16="http://schemas.microsoft.com/office/drawing/2014/main" id="{096988DD-9457-C040-8731-7C3D65845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27F2C2-6C86-2B40-A2A6-6DE171DD5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708A72-1181-6B4A-959D-5EFCF9FD1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38D5-0894-2F42-B1F2-6A9D8ED325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798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ext&#10;&#10;Description automatically generated">
            <a:extLst>
              <a:ext uri="{FF2B5EF4-FFF2-40B4-BE49-F238E27FC236}">
                <a16:creationId xmlns:a16="http://schemas.microsoft.com/office/drawing/2014/main" id="{7C555A95-00C3-0D4C-8A59-E56BB05E53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90019" y="0"/>
            <a:ext cx="6858000" cy="68580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01D0B4-8E53-8C41-958A-1E333CEA1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38D5-0894-2F42-B1F2-6A9D8ED325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999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2788FAB-7793-C649-AB25-4B04057223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90019" y="0"/>
            <a:ext cx="6858000" cy="68580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0BC0A5-348D-2C49-9438-DBB6D855E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38D5-0894-2F42-B1F2-6A9D8ED325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05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ext&#10;&#10;Description automatically generated">
            <a:extLst>
              <a:ext uri="{FF2B5EF4-FFF2-40B4-BE49-F238E27FC236}">
                <a16:creationId xmlns:a16="http://schemas.microsoft.com/office/drawing/2014/main" id="{A513E046-74AD-2F45-B899-37D6C0D68A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90019" y="0"/>
            <a:ext cx="6858000" cy="68580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7F09C9-A39E-B646-BDB9-9E9E19EF1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38D5-0894-2F42-B1F2-6A9D8ED325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37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erson holding money&#10;&#10;Description automatically generated with medium confidence">
            <a:extLst>
              <a:ext uri="{FF2B5EF4-FFF2-40B4-BE49-F238E27FC236}">
                <a16:creationId xmlns:a16="http://schemas.microsoft.com/office/drawing/2014/main" id="{145D9E07-4AA4-2C48-AC4D-567D839FB9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90019" y="0"/>
            <a:ext cx="6858000" cy="68580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7E1127-3FC3-2647-9FE8-78D163AB6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38D5-0894-2F42-B1F2-6A9D8ED325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00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109F762-8C10-824C-8971-E25B27BB12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90019" y="0"/>
            <a:ext cx="6858000" cy="685800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901D7A-C31C-E246-98E5-47C96F564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38D5-0894-2F42-B1F2-6A9D8ED325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8034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eative Argument Prompts" id="{EE75BAD5-352D-EF49-82DD-FDFB4AF29F95}" vid="{993A075F-0112-D149-8801-CE4556FFC05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93</Words>
  <Application>Microsoft Macintosh PowerPoint</Application>
  <PresentationFormat>Widescreen</PresentationFormat>
  <Paragraphs>58</Paragraphs>
  <Slides>27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American Typewriter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Sandra Effinger</dc:creator>
  <cp:lastModifiedBy>Sandra Effinger</cp:lastModifiedBy>
  <cp:revision>1</cp:revision>
  <dcterms:created xsi:type="dcterms:W3CDTF">2021-10-24T18:58:34Z</dcterms:created>
  <dcterms:modified xsi:type="dcterms:W3CDTF">2021-10-24T18:59:22Z</dcterms:modified>
</cp:coreProperties>
</file>